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74" r:id="rId10"/>
    <p:sldId id="275" r:id="rId11"/>
    <p:sldId id="262" r:id="rId12"/>
    <p:sldId id="269" r:id="rId13"/>
    <p:sldId id="270" r:id="rId14"/>
    <p:sldId id="273" r:id="rId15"/>
    <p:sldId id="264" r:id="rId16"/>
    <p:sldId id="271" r:id="rId17"/>
    <p:sldId id="27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Leonardo Messina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9C3638-E102-48ED-814E-EEE5B2DA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0"/>
            <a:ext cx="8170505" cy="29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5E4A05E-53DB-4FF6-A58D-0F2C48A7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17" y="-2"/>
            <a:ext cx="8160137" cy="52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635B964-2314-4E34-896E-8F40BB46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3"/>
            <a:ext cx="8175658" cy="302952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D7D5DD9-1125-4BC0-A854-BF8636C3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5" y="3029526"/>
            <a:ext cx="2524115" cy="38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924A06A-F035-423C-B280-533F6F4A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7" y="2054"/>
            <a:ext cx="8151126" cy="44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F8DDC8-5771-4F2C-A254-F6AD94D6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5" y="0"/>
            <a:ext cx="8140775" cy="50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5530BB5-042B-4DB7-B005-88A7097E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337752"/>
            <a:ext cx="5057775" cy="9525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494A65-275A-465C-92BA-C325FD49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1290252"/>
            <a:ext cx="5810250" cy="28670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BFC2E2E-3736-45FD-B6CE-405A4A95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-6"/>
            <a:ext cx="8189321" cy="3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DE918E9-EDAC-4A31-A226-F5ADB1005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1672"/>
            <a:ext cx="3419475" cy="6115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19CB2E-D102-46B8-9560-CEDEBD66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607" y="0"/>
            <a:ext cx="34194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 web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537DB8-C6F4-4961-A9C4-CA498876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5209081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CA66F3-525E-4C8F-982A-673370C1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654" y="-10142"/>
            <a:ext cx="219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sz="2000" dirty="0"/>
              <a:t>Il progetto si propone di fornire una piattaforma per l’amministratore dei musei per i loro direttori, che accederanno alla propria area personale e tramite essa potranno visualizzare e modificare tutte le informazioni d’interesse che sono state presentate nel progetto del database. Inoltre, questo sito vuole anche fornire all’utente generico la possibilità di visualizzare informazioni sui vari musei e sulle diverse opere in essi presenti.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N.B. In fase di realizzazione è possibile che l’applicazione si discosti da questo concept iniziale</a:t>
            </a:r>
          </a:p>
          <a:p>
            <a:pPr marL="457200" lvl="1" indent="0" algn="just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BDAE28-E267-4606-BF51-856EDC76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b="4553"/>
          <a:stretch/>
        </p:blipFill>
        <p:spPr>
          <a:xfrm>
            <a:off x="4037822" y="-6"/>
            <a:ext cx="8151126" cy="40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087AA-8D95-492E-A8B9-A69B9D36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che mostra la vostra pagina web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B42131-912E-4C6A-B821-45FB16005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4" r="857" b="3597"/>
          <a:stretch/>
        </p:blipFill>
        <p:spPr>
          <a:xfrm>
            <a:off x="4037826" y="0"/>
            <a:ext cx="8025543" cy="40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A69499-0D74-411B-ADC6-B30165754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" r="1314" b="37912"/>
          <a:stretch/>
        </p:blipFill>
        <p:spPr>
          <a:xfrm>
            <a:off x="4037826" y="-12993"/>
            <a:ext cx="8179472" cy="25607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99B57C-042B-431B-B4B1-93480ED5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2547789"/>
            <a:ext cx="3352800" cy="8096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2735CA-5DAC-4E8B-9180-5CE4F14CE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3357414"/>
            <a:ext cx="6768719" cy="34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A221D9-B9F0-46EA-A80D-51CCA70A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2"/>
            <a:ext cx="4867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E72F31-2037-430C-AEA5-D37F6C4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5061489"/>
            <a:ext cx="3059420" cy="17863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39AFDA-9745-4945-9476-18C1F989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-10142"/>
            <a:ext cx="1988517" cy="50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2DA5E29-BE21-4D09-8E4A-2B848E95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6"/>
            <a:ext cx="5322589" cy="68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5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CE1C47-A140-480C-AC41-95D7176B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0147"/>
            <a:ext cx="8151126" cy="41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Header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  <vt:lpstr>Mobile web</vt:lpstr>
      <vt:lpstr>Mobile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Leonardo Messina</cp:lastModifiedBy>
  <cp:revision>14</cp:revision>
  <dcterms:created xsi:type="dcterms:W3CDTF">2021-03-24T16:57:46Z</dcterms:created>
  <dcterms:modified xsi:type="dcterms:W3CDTF">2021-03-26T18:37:11Z</dcterms:modified>
</cp:coreProperties>
</file>